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6" r:id="rId3"/>
    <p:sldId id="267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edsovet.su/_ld/458/3109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https://pp.vk.me/c627621/v627621152/4e0a1/iBeYuno_c-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5940"/>
            <a:ext cx="3663350" cy="20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67" y="1844824"/>
            <a:ext cx="206572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июля 1990 г.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будущий учитель физической культуры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Ахматуллин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Евгений Игоревич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6" descr="https://pp.vk.me/c627621/v627621152/4e0b2/KY1ki_9SU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" y="1844824"/>
            <a:ext cx="35843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p.vk.me/c627621/v627621152/4dfcd/2ZdMs4Qbn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2992901" cy="20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pp.vk.me/c627621/v627621152/4dff2/QmAozh17iQ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4364508"/>
            <a:ext cx="2808312" cy="21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5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458/3109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pp.vk.me/c410718/v410718186/3cb8/qdUWpgAfs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20" y="3799664"/>
            <a:ext cx="4065470" cy="304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pp.vk.me/c5330/u30685608/137167750/z_9aed35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" y="382498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p.vk.me/c5871/u2121601/152005738/z_036a19a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74" y="0"/>
            <a:ext cx="4228393" cy="30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s://pp.vk.me/c1685/u1005381/96698213/x_918175c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8" y="0"/>
            <a:ext cx="4392488" cy="315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pp.vk.me/c9932/u30685608/135585691/y_e6cb4f6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20832"/>
            <a:ext cx="4211960" cy="315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912" y="2070750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каждым годом он приближался к своей мечте….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458/3109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692696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долгожданный документ…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pspu.ru/upload/pages/6265/logotip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249647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dmin\Desktop\DSCN34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10" y="1916832"/>
            <a:ext cx="3581751" cy="47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8/3109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82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вот, я – педагог!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3645024"/>
            <a:ext cx="9036496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ru-RU" sz="32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Жизненная позиция: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 – стиль жизни!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детях я вижу факел, который нужно зажечь.</a:t>
            </a:r>
          </a:p>
          <a:p>
            <a:pPr algn="just"/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кредо: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здорового, физически развитого подрастающего поколения!!!</a:t>
            </a:r>
          </a:p>
          <a:p>
            <a:pPr algn="just"/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s://pp.vk.me/c403820/v403820281/aae4/W_l4wzWewJ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2373153" cy="316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ф\DSCN3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58" y="251047"/>
            <a:ext cx="3600231" cy="25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ф\DSCN31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07" y="2636912"/>
            <a:ext cx="3779912" cy="297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ф\Поздравляем юных спортсменов! — Новости — МАОУ «СОШ № 93» г. Перми_files\171_pozdravlyaem-yunykh-sportsmen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5" y="220698"/>
            <a:ext cx="3612951" cy="2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ф\Спортивные достижения — Новости — МАОУ «СОШ № 93» г. Перми_files\01_la_rayon__szh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" y="2636912"/>
            <a:ext cx="3549576" cy="27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ф\Спортивные достижения — Новости — МАОУ «СОШ № 93» г. Перми_files\02_zabeg__szha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28006"/>
            <a:ext cx="3816085" cy="28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2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142</TotalTime>
  <Words>62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27 июля 1990 г. родился будущий учитель физической культуры Ахматуллин Евгений Игоревич</vt:lpstr>
      <vt:lpstr>Презентация PowerPoint</vt:lpstr>
      <vt:lpstr>Мой долгожданный документ…</vt:lpstr>
      <vt:lpstr>И вот, я – педагог!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– педагог»</dc:title>
  <dc:creator>Admin</dc:creator>
  <cp:lastModifiedBy>Пользователь Windows</cp:lastModifiedBy>
  <cp:revision>18</cp:revision>
  <dcterms:created xsi:type="dcterms:W3CDTF">2007-12-31T18:11:32Z</dcterms:created>
  <dcterms:modified xsi:type="dcterms:W3CDTF">2018-12-06T17:35:30Z</dcterms:modified>
</cp:coreProperties>
</file>